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3"/>
    <p:restoredTop sz="94717"/>
  </p:normalViewPr>
  <p:slideViewPr>
    <p:cSldViewPr snapToGrid="0" snapToObjects="1">
      <p:cViewPr varScale="1">
        <p:scale>
          <a:sx n="80" d="100"/>
          <a:sy n="80" d="100"/>
        </p:scale>
        <p:origin x="22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Gene to Protein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14 Sections 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6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RNA after transcription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leaving the nucleus and entering the cytoplasm, both ends of the mRNA are modified</a:t>
            </a:r>
            <a:r>
              <a:rPr lang="is-IS" dirty="0" smtClean="0"/>
              <a:t>… RNA PROCESSING.</a:t>
            </a:r>
          </a:p>
          <a:p>
            <a:endParaRPr lang="is-IS" dirty="0" smtClean="0"/>
          </a:p>
          <a:p>
            <a:r>
              <a:rPr lang="is-IS" dirty="0" smtClean="0"/>
              <a:t>Some interior sections are cut out and the remaining parts are spliced together.</a:t>
            </a:r>
          </a:p>
          <a:p>
            <a:endParaRPr lang="is-IS" dirty="0" smtClean="0"/>
          </a:p>
          <a:p>
            <a:r>
              <a:rPr lang="is-IS" dirty="0" smtClean="0"/>
              <a:t>50-250 adenine nucleotides are added to the termination signal forming a poly – A tail.  (AAAAAAAAA)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6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genes and </a:t>
            </a:r>
            <a:r>
              <a:rPr lang="en-US" dirty="0" err="1" smtClean="0"/>
              <a:t>rna</a:t>
            </a:r>
            <a:r>
              <a:rPr lang="en-US" dirty="0" smtClean="0"/>
              <a:t> splicing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length of a transcription unit is 27,000 base pairs, but it only takes about 1,200 nucleotides to code for an average protein of 400 amino acids. </a:t>
            </a:r>
          </a:p>
          <a:p>
            <a:r>
              <a:rPr lang="en-US" dirty="0" smtClean="0"/>
              <a:t>Introns – non-coding segments between coding regions</a:t>
            </a:r>
          </a:p>
          <a:p>
            <a:r>
              <a:rPr lang="en-US" dirty="0" smtClean="0"/>
              <a:t>Exons – all other regions of the sequence will be expressed (EXONS EXIT)</a:t>
            </a:r>
          </a:p>
          <a:p>
            <a:r>
              <a:rPr lang="en-US" dirty="0" err="1" smtClean="0"/>
              <a:t>snRPS</a:t>
            </a:r>
            <a:r>
              <a:rPr lang="en-US" dirty="0" smtClean="0"/>
              <a:t> – “</a:t>
            </a:r>
            <a:r>
              <a:rPr lang="en-US" dirty="0" err="1" smtClean="0"/>
              <a:t>snurps</a:t>
            </a:r>
            <a:r>
              <a:rPr lang="en-US" dirty="0" smtClean="0"/>
              <a:t>” are located in the nucleus and recognize the splicing sites.</a:t>
            </a:r>
          </a:p>
          <a:p>
            <a:r>
              <a:rPr lang="en-US" dirty="0" smtClean="0"/>
              <a:t>The RNA in a </a:t>
            </a:r>
            <a:r>
              <a:rPr lang="en-US" dirty="0" err="1" smtClean="0"/>
              <a:t>snRPS</a:t>
            </a:r>
            <a:r>
              <a:rPr lang="en-US" dirty="0" smtClean="0"/>
              <a:t>  is about 150 nucleotides long.  Several </a:t>
            </a:r>
            <a:r>
              <a:rPr lang="en-US" dirty="0" err="1" smtClean="0"/>
              <a:t>snRPS</a:t>
            </a:r>
            <a:r>
              <a:rPr lang="en-US" dirty="0" smtClean="0"/>
              <a:t> form a larger assembly called a spliceosome.</a:t>
            </a:r>
          </a:p>
          <a:p>
            <a:r>
              <a:rPr lang="en-US" dirty="0" smtClean="0"/>
              <a:t>Spliceosomes release the introns and splice together the exons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Flow Of genetic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Proteins are the link between genotype and phenotype</a:t>
            </a:r>
          </a:p>
          <a:p>
            <a:endParaRPr lang="en-US" dirty="0" smtClean="0"/>
          </a:p>
          <a:p>
            <a:r>
              <a:rPr lang="en-US" dirty="0" smtClean="0"/>
              <a:t>Gene expression is the process by which DNA directs the synthesis of proteins</a:t>
            </a:r>
          </a:p>
          <a:p>
            <a:endParaRPr lang="en-US" dirty="0"/>
          </a:p>
          <a:p>
            <a:r>
              <a:rPr lang="en-US" dirty="0" smtClean="0"/>
              <a:t>Expression of genes that code for proteins includes both TRANSCRIPTION and TRANSLATION</a:t>
            </a:r>
          </a:p>
          <a:p>
            <a:endParaRPr lang="en-US" dirty="0"/>
          </a:p>
          <a:p>
            <a:r>
              <a:rPr lang="en-US" dirty="0" smtClean="0"/>
              <a:t>DNA                  transcribed into mRNA                   translated into </a:t>
            </a:r>
            <a:r>
              <a:rPr lang="en-US" dirty="0" err="1" smtClean="0"/>
              <a:t>tRNA</a:t>
            </a:r>
            <a:r>
              <a:rPr lang="en-US" dirty="0" smtClean="0"/>
              <a:t>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synthesizes a protein                    which expresses your genes.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769425" y="499243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397135" y="54770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017952" y="54770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375543" y="50359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5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gene – one polypeptide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 gene = one protein? NO Because many proteins are constructed from two or more different polypeptides.  </a:t>
            </a:r>
          </a:p>
          <a:p>
            <a:pPr lvl="1"/>
            <a:r>
              <a:rPr lang="en-US" dirty="0"/>
              <a:t>Example Hemoglobin – the oxygen transporting protein of vertebrate red blood cells, is built from two kinds of polypeptides. So there are two genes that code for this protein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gene = one polypeptide </a:t>
            </a:r>
          </a:p>
        </p:txBody>
      </p:sp>
    </p:spTree>
    <p:extLst>
      <p:ext uri="{BB962C8B-B14F-4D97-AF65-F5344CB8AC3E}">
        <p14:creationId xmlns:p14="http://schemas.microsoft.com/office/powerpoint/2010/main" val="93460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 and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mRNA is the bridge between DNA and protein synthesis</a:t>
            </a:r>
            <a:endParaRPr lang="en-US" dirty="0"/>
          </a:p>
          <a:p>
            <a:r>
              <a:rPr lang="en-US" dirty="0" smtClean="0"/>
              <a:t>DNA – A,T,C, and G (double helix) and RNA – A, U, C, and G (single strand)</a:t>
            </a:r>
          </a:p>
          <a:p>
            <a:r>
              <a:rPr lang="en-US" dirty="0" smtClean="0"/>
              <a:t>Nucleic acids and proteins are polymers with specific sequences of monomers. In DNA or RNA the monomers are the 4 types of nucleotides.</a:t>
            </a:r>
          </a:p>
          <a:p>
            <a:r>
              <a:rPr lang="en-US" dirty="0" smtClean="0"/>
              <a:t>Each polypeptide of a protein is arranged in a particular linear order (the protein’s primary structure) The monomers are amino acids</a:t>
            </a:r>
          </a:p>
          <a:p>
            <a:r>
              <a:rPr lang="en-US" dirty="0" smtClean="0"/>
              <a:t>Nucleic acids and proteins contain information written in two different chemical languages. Getting from DNA to protein requires both transcription and translation.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9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</a:bodyPr>
          <a:lstStyle/>
          <a:p>
            <a:r>
              <a:rPr lang="en-US" dirty="0" smtClean="0"/>
              <a:t>Transcription is the synthesis of RNA under the direction of the DNA.</a:t>
            </a:r>
          </a:p>
          <a:p>
            <a:r>
              <a:rPr lang="en-US" dirty="0" smtClean="0"/>
              <a:t>DNA is a template to assemble a strand of RNA (just like DNA replication) </a:t>
            </a:r>
          </a:p>
          <a:p>
            <a:r>
              <a:rPr lang="en-US" dirty="0" smtClean="0"/>
              <a:t>This type of RNA molecule is mRNA (</a:t>
            </a:r>
            <a:r>
              <a:rPr lang="en-US" dirty="0" err="1" smtClean="0"/>
              <a:t>messengerRNA</a:t>
            </a:r>
            <a:r>
              <a:rPr lang="en-US" dirty="0" smtClean="0"/>
              <a:t>) because it carries the instructions of DNA to the ribosome where proteins are synthesized.</a:t>
            </a:r>
          </a:p>
          <a:p>
            <a:r>
              <a:rPr lang="en-US" dirty="0"/>
              <a:t>There is a change in “language”. The cell must translate the base sequence of mRNA into the amino acid sequence of a polypeptide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Transcription of a eukaryotic gene: results in “pre-mRNA” – primary transcript</a:t>
            </a:r>
          </a:p>
          <a:p>
            <a:r>
              <a:rPr lang="en-US" dirty="0" smtClean="0"/>
              <a:t>Transcription of a prokaryotic gene: translation begins while transcription is still in progress.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 and 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3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Codons: triplets of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flow of information from gene to protein is based on a triplet code.</a:t>
            </a:r>
          </a:p>
          <a:p>
            <a:r>
              <a:rPr lang="en-US" dirty="0" smtClean="0"/>
              <a:t>During transcription the gene determines the sequence of nitrogenous bases</a:t>
            </a:r>
          </a:p>
          <a:p>
            <a:r>
              <a:rPr lang="en-US" dirty="0" smtClean="0"/>
              <a:t>Template Strand : DNA is transcribed along only one of its double helix strands </a:t>
            </a:r>
            <a:endParaRPr lang="en-US" dirty="0"/>
          </a:p>
          <a:p>
            <a:r>
              <a:rPr lang="en-US" dirty="0" smtClean="0"/>
              <a:t>mRNA is complimentary, not identical. It is based on the rules of base pairing. T to A, C to G, G to C, BUT A to U (uracil). </a:t>
            </a:r>
          </a:p>
          <a:p>
            <a:r>
              <a:rPr lang="en-US" dirty="0" smtClean="0"/>
              <a:t>During translation the sequence of codons is decoded into a sequence of amino acids that make up the polypeptide chain.</a:t>
            </a:r>
          </a:p>
          <a:p>
            <a:r>
              <a:rPr lang="en-US" dirty="0" smtClean="0"/>
              <a:t>300 nucleotides would code for 100 amino acids.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8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Cracking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AAA, UUU, GGG, and CCC were determined in the early 1960s. All 64 codes were determined by the mid- 1960s</a:t>
            </a:r>
          </a:p>
          <a:p>
            <a:r>
              <a:rPr lang="en-US" dirty="0" smtClean="0"/>
              <a:t>61 code for amino acids, the other 3 code for ”stop” signals. This marks the end of translation.</a:t>
            </a:r>
          </a:p>
          <a:p>
            <a:r>
              <a:rPr lang="en-US" dirty="0" smtClean="0"/>
              <a:t>AUG has a dual function. It codes for methionine and also functions as the “start” or initiation codon.</a:t>
            </a:r>
          </a:p>
          <a:p>
            <a:r>
              <a:rPr lang="en-US" dirty="0" smtClean="0"/>
              <a:t>There is redundancy (GAG and GAA both code for glutamic acid) but there is no ambiguity (neither code for any other amino acid).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2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the genetic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genetic code is shared by all organisms : from the simplest bacteria to the most complex plants and animals.</a:t>
            </a:r>
          </a:p>
          <a:p>
            <a:endParaRPr lang="en-US" dirty="0" smtClean="0"/>
          </a:p>
          <a:p>
            <a:r>
              <a:rPr lang="en-US" dirty="0" smtClean="0"/>
              <a:t>RNA codon CCG is translated to proline in all organisms whose genetic code has been examined.</a:t>
            </a:r>
          </a:p>
          <a:p>
            <a:endParaRPr lang="en-US" dirty="0" smtClean="0"/>
          </a:p>
          <a:p>
            <a:r>
              <a:rPr lang="en-US" dirty="0" smtClean="0"/>
              <a:t>Transformation : because of this common genetic code, one species can be programmed to produce proteins characteristic of a second species by introducing DNA from the second species into the first.</a:t>
            </a:r>
          </a:p>
          <a:p>
            <a:r>
              <a:rPr lang="en-US" dirty="0" smtClean="0"/>
              <a:t>(We will demonstrate this in our Transformation Lab after Spring Break)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7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components of Transcription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952018" cy="4024125"/>
          </a:xfrm>
        </p:spPr>
        <p:txBody>
          <a:bodyPr/>
          <a:lstStyle/>
          <a:p>
            <a:r>
              <a:rPr lang="en-US" dirty="0" smtClean="0"/>
              <a:t>RNA polymerase pries the two strands of DNA apart and joins the mRNA nucleotides as they base pair along the DNA in the 5 prime to 3 prime direction. (unlike DNA, RNA polymerase does not need a primer).</a:t>
            </a:r>
          </a:p>
          <a:p>
            <a:r>
              <a:rPr lang="en-US" dirty="0" smtClean="0"/>
              <a:t>RNA polymerase initiates transcription at a PROMOTER – DNA sequence TATA</a:t>
            </a:r>
          </a:p>
          <a:p>
            <a:r>
              <a:rPr lang="en-US" dirty="0" smtClean="0"/>
              <a:t>The stretch of DNA that is transcribed is called the TRANSCRIPTION UNIT</a:t>
            </a:r>
          </a:p>
          <a:p>
            <a:r>
              <a:rPr lang="en-US" dirty="0" smtClean="0"/>
              <a:t>The RNA sequence AAUAAA signals the termination of transcription</a:t>
            </a:r>
          </a:p>
          <a:p>
            <a:r>
              <a:rPr lang="en-US" dirty="0" smtClean="0"/>
              <a:t>3 Stages of Transcription:</a:t>
            </a:r>
          </a:p>
          <a:p>
            <a:pPr lvl="1"/>
            <a:r>
              <a:rPr lang="en-US" dirty="0" smtClean="0"/>
              <a:t>Initiation – RNA polymerase binds to promoter, DNA unwinds, RNA synthesis begins</a:t>
            </a:r>
          </a:p>
          <a:p>
            <a:pPr lvl="1"/>
            <a:r>
              <a:rPr lang="en-US" dirty="0" smtClean="0"/>
              <a:t>Elongation – polymerase moves “downstream”</a:t>
            </a:r>
          </a:p>
          <a:p>
            <a:pPr lvl="1"/>
            <a:r>
              <a:rPr lang="en-US" dirty="0" smtClean="0"/>
              <a:t>Termination – transcription is released and the double helix reforms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15945</TotalTime>
  <Words>916</Words>
  <Application>Microsoft Macintosh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Arial</vt:lpstr>
      <vt:lpstr>Vapor Trail</vt:lpstr>
      <vt:lpstr>From Gene to Protein</vt:lpstr>
      <vt:lpstr>The Flow Of genetic information</vt:lpstr>
      <vt:lpstr>One gene – one polypeptide</vt:lpstr>
      <vt:lpstr>Transcription and translation</vt:lpstr>
      <vt:lpstr>Transcription and translation</vt:lpstr>
      <vt:lpstr>Codons: triplets of bases</vt:lpstr>
      <vt:lpstr>Cracking the code</vt:lpstr>
      <vt:lpstr>Evolution of the genetic code</vt:lpstr>
      <vt:lpstr>Molecular components of Transcription</vt:lpstr>
      <vt:lpstr>Modifying RNA after transcription</vt:lpstr>
      <vt:lpstr>Split genes and rna splicing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Gene to Protein</dc:title>
  <dc:creator>Microsoft Office User</dc:creator>
  <cp:lastModifiedBy>Microsoft Office User</cp:lastModifiedBy>
  <cp:revision>27</cp:revision>
  <dcterms:created xsi:type="dcterms:W3CDTF">2018-03-25T23:36:29Z</dcterms:created>
  <dcterms:modified xsi:type="dcterms:W3CDTF">2019-03-26T21:13:58Z</dcterms:modified>
</cp:coreProperties>
</file>